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ableStyles" Target="tableStyles.xml" /><Relationship Id="rId5" Type="http://schemas.openxmlformats.org/officeDocument/2006/relationships/theme" Target="theme/theme1.xml" /><Relationship Id="rId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0ED88-944D-4341-95BB-396C5CF9CD4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9606F31-EBEA-E240-A622-90E58C83C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0577DAB-0006-D34B-A8F3-EBEE05A7213D}"/>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5" name="Footer Placeholder 4">
            <a:extLst>
              <a:ext uri="{FF2B5EF4-FFF2-40B4-BE49-F238E27FC236}">
                <a16:creationId xmlns:a16="http://schemas.microsoft.com/office/drawing/2014/main" id="{1858939F-1FA8-AE41-9510-B211965EFD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844B35-248C-EC44-9DF8-08D183173981}"/>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3027443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254B4-6CB5-D446-9799-04C6D1455EC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70073F3-A689-B843-9998-F1AF063CF9A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6AC4A17-BAAA-204F-909A-7E2D8D7600BD}"/>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5" name="Footer Placeholder 4">
            <a:extLst>
              <a:ext uri="{FF2B5EF4-FFF2-40B4-BE49-F238E27FC236}">
                <a16:creationId xmlns:a16="http://schemas.microsoft.com/office/drawing/2014/main" id="{7EAFA905-F5EC-554A-B400-47F370B3CB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A580C6-64AC-A04B-9089-599C7F5F2F56}"/>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1712440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F23AEC-9317-1B4C-BCDB-717F170B63B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E7FC8A7-1000-704F-B970-4B96F8BE228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0FF0EC2-395C-6641-94A3-8C6BB93D1868}"/>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5" name="Footer Placeholder 4">
            <a:extLst>
              <a:ext uri="{FF2B5EF4-FFF2-40B4-BE49-F238E27FC236}">
                <a16:creationId xmlns:a16="http://schemas.microsoft.com/office/drawing/2014/main" id="{6BCD0B14-582D-1043-AFB2-B0031DB2F3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7EBA94-9F0B-1644-973D-92244367539C}"/>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263631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ED378-634E-7948-BDC1-8036112B9F9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2F5149D-1A3E-714A-A07F-F7D8AC027AA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CC54833-BE9F-A145-9E81-08947A76442B}"/>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5" name="Footer Placeholder 4">
            <a:extLst>
              <a:ext uri="{FF2B5EF4-FFF2-40B4-BE49-F238E27FC236}">
                <a16:creationId xmlns:a16="http://schemas.microsoft.com/office/drawing/2014/main" id="{79D15F69-E77D-E94D-98DB-DB5104605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CA50C8-7FB6-6D4D-ACCB-20D5E8545DCC}"/>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366889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1F228-5D0E-0A47-9759-1243B5A281B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B248147-0190-5B4B-8201-F4235CA331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C1D71B6-8D34-904E-B260-BA055A41CCCA}"/>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5" name="Footer Placeholder 4">
            <a:extLst>
              <a:ext uri="{FF2B5EF4-FFF2-40B4-BE49-F238E27FC236}">
                <a16:creationId xmlns:a16="http://schemas.microsoft.com/office/drawing/2014/main" id="{0E149786-8B79-2248-BBAF-394E01E5CC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A063B3-BA0A-6D49-9361-3058CDB4BB1B}"/>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687546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4BC2F-CBE7-B34A-8F51-E02E5C778D5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B354F73-D8FB-6142-887E-912C9DAECAB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225CB1C-368A-6F46-86E6-CFA1C03ADDD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EB0FDFE-B9C1-CA4E-8F4A-4D1F39CE47BA}"/>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6" name="Footer Placeholder 5">
            <a:extLst>
              <a:ext uri="{FF2B5EF4-FFF2-40B4-BE49-F238E27FC236}">
                <a16:creationId xmlns:a16="http://schemas.microsoft.com/office/drawing/2014/main" id="{0A17E018-14E6-F945-9B64-DEC2D351E0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E119EC-A105-2445-978A-C5C07D3FE149}"/>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427694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1111-C38D-AF43-A37E-326E733A9FB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151143F-8E87-3345-AECE-7D3BF33E0B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82D5055-3D45-E44A-93FE-C4B8699D1D4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982282D-4E33-C947-89B8-6FE5B7F48B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82CCA63-9C9E-D344-8B4E-5ECD40C581E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D7BE96B-BDE5-5940-9555-DCE35D8C05FD}"/>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8" name="Footer Placeholder 7">
            <a:extLst>
              <a:ext uri="{FF2B5EF4-FFF2-40B4-BE49-F238E27FC236}">
                <a16:creationId xmlns:a16="http://schemas.microsoft.com/office/drawing/2014/main" id="{433D1CBC-9824-C04F-9D11-65A2E4D63F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30088E-A6E1-534B-AAAC-8727D1342D89}"/>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3870829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DF68F-FC73-C247-8B0F-FBD09B7EF02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181B092-185A-AD49-9BBC-3F31266BFA8C}"/>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4" name="Footer Placeholder 3">
            <a:extLst>
              <a:ext uri="{FF2B5EF4-FFF2-40B4-BE49-F238E27FC236}">
                <a16:creationId xmlns:a16="http://schemas.microsoft.com/office/drawing/2014/main" id="{209E20C7-6305-5246-9089-9B71A3F20B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068F40-AD78-A247-A645-7638B7D5072E}"/>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180557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FAB67-A2C2-D944-BAEB-121D42F3C59F}"/>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3" name="Footer Placeholder 2">
            <a:extLst>
              <a:ext uri="{FF2B5EF4-FFF2-40B4-BE49-F238E27FC236}">
                <a16:creationId xmlns:a16="http://schemas.microsoft.com/office/drawing/2014/main" id="{2201F31B-D9EE-2B4C-BFFC-620C28D021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E8CEB8-D1CD-494B-851C-95CD1426954E}"/>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1710401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B7676-8DC5-B444-91EA-C77547EC6DC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F2A6EA3-6E0D-E544-B35E-C0CE0D4A69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C3CBCB9-8CEC-994E-AC07-E0859494F5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8AD8CD2-C07E-7F47-8CB4-AFB0945598B0}"/>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6" name="Footer Placeholder 5">
            <a:extLst>
              <a:ext uri="{FF2B5EF4-FFF2-40B4-BE49-F238E27FC236}">
                <a16:creationId xmlns:a16="http://schemas.microsoft.com/office/drawing/2014/main" id="{07D8BAC9-5E45-E140-AE4A-EF2336894C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6C7DBF-68A5-B04D-930B-5081F5C11054}"/>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225982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C5DE5-85DB-4246-AFF9-DDCBECC9332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BD38F22-1E4A-8E47-983C-1B338B826D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4F7179-005E-FA46-B2D3-79B84D738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22F62CE-9134-1640-B46D-83A4AD7EDC8F}"/>
              </a:ext>
            </a:extLst>
          </p:cNvPr>
          <p:cNvSpPr>
            <a:spLocks noGrp="1"/>
          </p:cNvSpPr>
          <p:nvPr>
            <p:ph type="dt" sz="half" idx="10"/>
          </p:nvPr>
        </p:nvSpPr>
        <p:spPr/>
        <p:txBody>
          <a:bodyPr/>
          <a:lstStyle/>
          <a:p>
            <a:fld id="{41846621-3B83-3647-A39F-F7621413CA56}" type="datetimeFigureOut">
              <a:rPr lang="en-US" smtClean="0"/>
              <a:t>11/15/2021</a:t>
            </a:fld>
            <a:endParaRPr lang="en-US"/>
          </a:p>
        </p:txBody>
      </p:sp>
      <p:sp>
        <p:nvSpPr>
          <p:cNvPr id="6" name="Footer Placeholder 5">
            <a:extLst>
              <a:ext uri="{FF2B5EF4-FFF2-40B4-BE49-F238E27FC236}">
                <a16:creationId xmlns:a16="http://schemas.microsoft.com/office/drawing/2014/main" id="{4725CEA0-D7A7-E54E-B58E-DB34281750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98EC02-F3DE-F441-BEF8-4E68BFA14F41}"/>
              </a:ext>
            </a:extLst>
          </p:cNvPr>
          <p:cNvSpPr>
            <a:spLocks noGrp="1"/>
          </p:cNvSpPr>
          <p:nvPr>
            <p:ph type="sldNum" sz="quarter" idx="12"/>
          </p:nvPr>
        </p:nvSpPr>
        <p:spPr/>
        <p:txBody>
          <a:bodyPr/>
          <a:lstStyle/>
          <a:p>
            <a:fld id="{3401D905-4DF1-934D-8BF2-1612D234DA67}" type="slidenum">
              <a:rPr lang="en-US" smtClean="0"/>
              <a:t>‹#›</a:t>
            </a:fld>
            <a:endParaRPr lang="en-US"/>
          </a:p>
        </p:txBody>
      </p:sp>
    </p:spTree>
    <p:extLst>
      <p:ext uri="{BB962C8B-B14F-4D97-AF65-F5344CB8AC3E}">
        <p14:creationId xmlns:p14="http://schemas.microsoft.com/office/powerpoint/2010/main" val="2036270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2BF3CF-95E8-D54A-812C-FA954A4F3C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D6470C4-F2B8-274B-99BE-6D046D8FE2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4F9FBB8-70CA-8346-A2A3-61DE878C0D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46621-3B83-3647-A39F-F7621413CA56}" type="datetimeFigureOut">
              <a:rPr lang="en-US" smtClean="0"/>
              <a:t>11/15/2021</a:t>
            </a:fld>
            <a:endParaRPr lang="en-US"/>
          </a:p>
        </p:txBody>
      </p:sp>
      <p:sp>
        <p:nvSpPr>
          <p:cNvPr id="5" name="Footer Placeholder 4">
            <a:extLst>
              <a:ext uri="{FF2B5EF4-FFF2-40B4-BE49-F238E27FC236}">
                <a16:creationId xmlns:a16="http://schemas.microsoft.com/office/drawing/2014/main" id="{0F4A3A4E-2F42-1249-960E-AA5F62D7E8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054BB5-8BE1-1748-947D-B2F479619A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01D905-4DF1-934D-8BF2-1612D234DA67}" type="slidenum">
              <a:rPr lang="en-US" smtClean="0"/>
              <a:t>‹#›</a:t>
            </a:fld>
            <a:endParaRPr lang="en-US"/>
          </a:p>
        </p:txBody>
      </p:sp>
    </p:spTree>
    <p:extLst>
      <p:ext uri="{BB962C8B-B14F-4D97-AF65-F5344CB8AC3E}">
        <p14:creationId xmlns:p14="http://schemas.microsoft.com/office/powerpoint/2010/main" val="451531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FC10153-EBB2-3740-8F51-7CFE8287F77D}"/>
              </a:ext>
            </a:extLst>
          </p:cNvPr>
          <p:cNvSpPr txBox="1"/>
          <p:nvPr/>
        </p:nvSpPr>
        <p:spPr>
          <a:xfrm>
            <a:off x="125506" y="-98612"/>
            <a:ext cx="12066494" cy="6186309"/>
          </a:xfrm>
          <a:prstGeom prst="rect">
            <a:avLst/>
          </a:prstGeom>
          <a:noFill/>
        </p:spPr>
        <p:txBody>
          <a:bodyPr wrap="square" rtlCol="0">
            <a:spAutoFit/>
          </a:bodyPr>
          <a:lstStyle/>
          <a:p>
            <a:r>
              <a:rPr lang="en-US" sz="1800">
                <a:effectLst/>
                <a:latin typeface="Calibri" panose="020F0502020204030204" pitchFamily="34" charset="0"/>
                <a:ea typeface="Times New Roman" panose="02020603050405020304" pitchFamily="18" charset="0"/>
                <a:cs typeface="Times New Roman" panose="02020603050405020304" pitchFamily="18" charset="0"/>
              </a:rPr>
              <a:t>A RARE CASE OF COVID 19 WITH GUILLAIN BARRE SYNDROME </a:t>
            </a:r>
          </a:p>
          <a:p>
            <a:r>
              <a:rPr lang="en-US" sz="1800">
                <a:effectLst/>
                <a:latin typeface="Calibri" panose="020F0502020204030204" pitchFamily="34" charset="0"/>
                <a:ea typeface="Times New Roman" panose="02020603050405020304" pitchFamily="18" charset="0"/>
                <a:cs typeface="Times New Roman" panose="02020603050405020304" pitchFamily="18" charset="0"/>
              </a:rPr>
              <a:t>DR.SATHYA HOD</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DR.IYYAPPAN M.D</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DR.S.HEMALATHA</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 BACK GROUND:</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COVID 19 causing various neurological manifestation in which Guillain barre syndrome is dangerous life threatening condition</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CASE SERIOUS SUMMARY</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11  year old male  child asymptomatic child 6days before then low grade fever and dry mouth with covid 19 positive treated medically and child had bilateral lower limb weakness  followed by trunk &amp; upper limb weakness and ataxia for 3days. On presentation child was conscious ,reduced lower limb  strength and tone3/5  compare to upper limb4/5 and trunk muscle weakness also present. Absent deep tendon reflex in all 4 limbs.</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No meningeal irritation </a:t>
            </a:r>
            <a:r>
              <a:rPr lang="en-US">
                <a:latin typeface="Calibri" panose="020F0502020204030204" pitchFamily="34" charset="0"/>
                <a:ea typeface="Times New Roman" panose="02020603050405020304" pitchFamily="18" charset="0"/>
                <a:cs typeface="Times New Roman" panose="02020603050405020304" pitchFamily="18" charset="0"/>
              </a:rPr>
              <a:t>CT</a:t>
            </a:r>
            <a:r>
              <a:rPr lang="en-US" sz="1800">
                <a:effectLst/>
                <a:latin typeface="Calibri" panose="020F0502020204030204" pitchFamily="34" charset="0"/>
                <a:ea typeface="Times New Roman" panose="02020603050405020304" pitchFamily="18" charset="0"/>
                <a:cs typeface="Times New Roman" panose="02020603050405020304" pitchFamily="18" charset="0"/>
              </a:rPr>
              <a:t>Brain was normal study.</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C3 and c4  were also normal.</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CSF protein was elevated  &amp;sugar ,cell count, cytology ,culture sensitivity also normal. Nerve conduction study was normal.</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MANAGEMENT</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child managed empirical antibiotics and  intra venous immunoglobulin 0.4 gram/kg for 5days .After 7th day of hospitalization lower limb weakness  was improved. After 15 days child  was discharged with mild weakness in upper and lower limb weakness, symptomatically improved well.</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DISCUSSION</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a:effectLst/>
                <a:latin typeface="Calibri" panose="020F0502020204030204" pitchFamily="34" charset="0"/>
                <a:ea typeface="Times New Roman" panose="02020603050405020304" pitchFamily="18" charset="0"/>
                <a:cs typeface="Times New Roman" panose="02020603050405020304" pitchFamily="18" charset="0"/>
              </a:rPr>
              <a:t>In this case ,child presented with ascending flaccid paralysis with arefexia along with  post covid status.  child improved with IV immunoglobulin. Hence Covid 19  is  a cause  for Guillen barre syndrome by  molecular mimicry immune mediated inflammatory response.</a:t>
            </a:r>
            <a:endParaRPr lang="en-US"/>
          </a:p>
        </p:txBody>
      </p:sp>
    </p:spTree>
    <p:extLst>
      <p:ext uri="{BB962C8B-B14F-4D97-AF65-F5344CB8AC3E}">
        <p14:creationId xmlns:p14="http://schemas.microsoft.com/office/powerpoint/2010/main" val="2375248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Unknown User</cp:lastModifiedBy>
  <cp:revision>1</cp:revision>
  <dcterms:created xsi:type="dcterms:W3CDTF">2021-11-15T12:15:55Z</dcterms:created>
  <dcterms:modified xsi:type="dcterms:W3CDTF">2021-11-15T12:20:54Z</dcterms:modified>
</cp:coreProperties>
</file>