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867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479954-0A6C-4104-8D46-B560A7299F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62" y="-13801"/>
            <a:ext cx="9144000" cy="172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5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989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897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413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371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070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845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402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167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690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9081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7B23E-E81E-4508-9B06-B5C990B4E9EC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757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blob:https://web.whatsapp.com/b0319bfd-43d6-46c0-807f-f6ead3bf0af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" name="AutoShape 4" descr="blob:https://web.whatsapp.com/b0319bfd-43d6-46c0-807f-f6ead3bf0af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0" y="1728789"/>
            <a:ext cx="9144000" cy="51292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39801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Gauti</dc:creator>
  <cp:lastModifiedBy>VDO Technologies</cp:lastModifiedBy>
  <cp:revision>2</cp:revision>
  <dcterms:created xsi:type="dcterms:W3CDTF">2021-10-18T13:11:54Z</dcterms:created>
  <dcterms:modified xsi:type="dcterms:W3CDTF">2021-10-27T09:46:28Z</dcterms:modified>
</cp:coreProperties>
</file>