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3F3"/>
    <a:srgbClr val="6A6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45AC3-368B-5B57-EA3A-3BD41F3A0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B21E9B-3E38-0BEE-AEB1-D756693470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23BDF-81EA-BE55-2232-6D45E46532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97094-4D8D-5479-B390-642B5B4F7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C68DF-C087-FEAF-5A17-84F64369B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7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06EB0-8412-5EE7-7EBE-00B8F54E3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AE987A-8BCF-6454-DAAB-2D43754E5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97626-17CE-C477-73D0-03EA6A34AE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12084-8071-EA17-8F8A-67274A65D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D5A00-60A3-4B44-8296-C34D8DF1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8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23105A-254E-80E4-37F5-B77F39C593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E4684-829E-C6E1-7E67-F34F368F2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FC7CE-E616-CB60-48D6-3079D4272A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2C541-661B-59BB-1172-99B084BA8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4EA8C-E3F2-35D2-B73B-A8AD167C8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6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4B13D-8922-5376-6A90-F2289585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7DA58-F2BE-A858-8617-B478C8D03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B9D37-3D37-E112-A89E-8EEE06684D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99049-289D-5B28-CF58-0E01C0A2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62FDE-29CB-7218-5D0F-7C7BD1A7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72DC3-53D5-5283-81D7-134142939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74E4F7-C384-EF43-09EF-BE78EE041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B3F3B-02C5-9BFC-3056-C57D1142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4ECDF-EFC7-6C25-2E98-9F684640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FC5E3-6C3B-74AB-B1F7-F8DCB833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13F9A-214A-F7A7-4326-1631C49D4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75C11-118C-123B-8298-623AACFA4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F9E157-318C-E9BC-D4C7-6B708E9C9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FABD8-9FA7-C750-12FF-04E2B54958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32E82-2D12-81F1-8A5A-B68A5B9E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72BA06-6A4C-7BFE-3199-151A553F4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2A136-9BEC-CB31-475D-DC8F4298E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67001-1CDA-E406-69E5-76C60F779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BD6FB-0597-B8C5-12DC-59AC233AB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D1A627-3D84-7513-F592-3B330C306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F1A1B4-8B33-C417-0EA9-B332A1EDD4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D7C17C-1784-FC7D-0A1F-578534CD43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1F74FD-C871-E0E6-C026-10B7B6111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91B6B2-4397-7848-2899-231C730F4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BB616-FB42-6C5A-5FFB-99A13DAC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58639B-30D1-3113-51C7-9EC74A4B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27F0D-1A51-478F-70E4-E7A281A6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9A646D-D74E-CCB5-5056-6E0B0CFC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62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290781-4C6C-5172-D2F1-7AF3E18794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0FC4FB-D89E-DCB1-9E33-9BED4372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C697B1-7207-C851-C123-5B914D12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31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B1E2F-1529-5F09-62F5-4A8C72BFC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67862-4E37-22A0-A4DB-A50460140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50955-05B5-868A-A165-E9C2E7D31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47C0F-9717-5A59-7C38-D22C6BF460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F95B4-B344-15B6-8883-BBD0F5144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7DAEE-3F85-19DA-CA7E-BA2095ABF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9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959BD-D658-3D72-FAC0-35ED674D9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AFC284-94BB-E561-FB3C-42E18BA364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A364CD-AA9F-D180-5F35-D88341E2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E3671A-6568-D144-D35B-F35CE01129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496E146-CE31-485B-A508-E9213987BAB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C91DA-CF6F-615D-F860-A721CE52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BCA16-E697-5AE2-FD0C-FEB37AEF8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A8896F-5EAE-410F-8271-B4A768898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6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1B6E772-5E87-2E81-87B9-BC87013733F7}"/>
              </a:ext>
            </a:extLst>
          </p:cNvPr>
          <p:cNvSpPr/>
          <p:nvPr userDrawn="1"/>
        </p:nvSpPr>
        <p:spPr>
          <a:xfrm>
            <a:off x="92763" y="1142549"/>
            <a:ext cx="290885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INTRODUCTION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F4AAB6-AA3A-816C-96C8-0506021FD99D}"/>
              </a:ext>
            </a:extLst>
          </p:cNvPr>
          <p:cNvSpPr/>
          <p:nvPr userDrawn="1"/>
        </p:nvSpPr>
        <p:spPr>
          <a:xfrm>
            <a:off x="6149005" y="4654497"/>
            <a:ext cx="600323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CONCLUSION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76CF4A-6E0F-F025-EB2F-59A887526043}"/>
              </a:ext>
            </a:extLst>
          </p:cNvPr>
          <p:cNvSpPr/>
          <p:nvPr userDrawn="1"/>
        </p:nvSpPr>
        <p:spPr>
          <a:xfrm>
            <a:off x="3120886" y="1166192"/>
            <a:ext cx="290885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MATERIALS / METHODS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EC0333-EE96-67DA-FE04-54D29D76D426}"/>
              </a:ext>
            </a:extLst>
          </p:cNvPr>
          <p:cNvSpPr/>
          <p:nvPr userDrawn="1"/>
        </p:nvSpPr>
        <p:spPr>
          <a:xfrm>
            <a:off x="6190280" y="1177763"/>
            <a:ext cx="5963478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RESULTS &amp; DISCUSSION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64DF16-7D05-0936-FD20-81A50295B42D}"/>
              </a:ext>
            </a:extLst>
          </p:cNvPr>
          <p:cNvSpPr/>
          <p:nvPr userDrawn="1"/>
        </p:nvSpPr>
        <p:spPr>
          <a:xfrm>
            <a:off x="72889" y="4568134"/>
            <a:ext cx="2908853" cy="3047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AIMS / OBJECTIVES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5DE04A-A2CB-4FD6-5AD1-5D983EB23DD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49473"/>
            <a:ext cx="12192000" cy="1192350"/>
          </a:xfrm>
          <a:prstGeom prst="rect">
            <a:avLst/>
          </a:prstGeom>
          <a:ln>
            <a:solidFill>
              <a:srgbClr val="DAE3F3"/>
            </a:solidFill>
          </a:ln>
        </p:spPr>
      </p:pic>
    </p:spTree>
    <p:extLst>
      <p:ext uri="{BB962C8B-B14F-4D97-AF65-F5344CB8AC3E}">
        <p14:creationId xmlns:p14="http://schemas.microsoft.com/office/powerpoint/2010/main" val="87678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B196FD-FC44-3C5C-4F1F-3A1D44D388BC}"/>
              </a:ext>
            </a:extLst>
          </p:cNvPr>
          <p:cNvSpPr txBox="1"/>
          <p:nvPr/>
        </p:nvSpPr>
        <p:spPr>
          <a:xfrm>
            <a:off x="92765" y="1484247"/>
            <a:ext cx="2908853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9B9F91-2CC2-E74D-C5F7-ABE82912EAB0}"/>
              </a:ext>
            </a:extLst>
          </p:cNvPr>
          <p:cNvSpPr txBox="1"/>
          <p:nvPr/>
        </p:nvSpPr>
        <p:spPr>
          <a:xfrm>
            <a:off x="3120886" y="1484241"/>
            <a:ext cx="2908853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FAC810-C446-4C37-141C-61217464779C}"/>
              </a:ext>
            </a:extLst>
          </p:cNvPr>
          <p:cNvSpPr txBox="1"/>
          <p:nvPr/>
        </p:nvSpPr>
        <p:spPr>
          <a:xfrm>
            <a:off x="92767" y="5004421"/>
            <a:ext cx="290885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7E7002-903E-2A3B-03B6-A80D0FC96976}"/>
              </a:ext>
            </a:extLst>
          </p:cNvPr>
          <p:cNvSpPr txBox="1"/>
          <p:nvPr/>
        </p:nvSpPr>
        <p:spPr>
          <a:xfrm>
            <a:off x="6190280" y="1500235"/>
            <a:ext cx="5963478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C6AB9D-D055-8729-81B5-972CEC6C1597}"/>
              </a:ext>
            </a:extLst>
          </p:cNvPr>
          <p:cNvSpPr txBox="1"/>
          <p:nvPr/>
        </p:nvSpPr>
        <p:spPr>
          <a:xfrm>
            <a:off x="6168883" y="5004421"/>
            <a:ext cx="5963476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4" name="AutoShape 2">
            <a:extLst>
              <a:ext uri="{FF2B5EF4-FFF2-40B4-BE49-F238E27FC236}">
                <a16:creationId xmlns:a16="http://schemas.microsoft.com/office/drawing/2014/main" id="{EBBE26AC-9522-12D6-80C6-6BC423CF2A9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3A39EC04-CED3-991D-D182-43EDB81143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E6917B-9AA0-296D-6010-EA3F64C5BE08}"/>
              </a:ext>
            </a:extLst>
          </p:cNvPr>
          <p:cNvSpPr txBox="1"/>
          <p:nvPr/>
        </p:nvSpPr>
        <p:spPr>
          <a:xfrm>
            <a:off x="1547191" y="241148"/>
            <a:ext cx="8150087" cy="11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latin typeface="Arial Narrow" panose="020B0606020202030204" pitchFamily="34" charset="0"/>
              </a:rPr>
              <a:t>[Title of the E-Poster]</a:t>
            </a:r>
          </a:p>
          <a:p>
            <a:pPr algn="ctr"/>
            <a:r>
              <a:rPr lang="en-US" sz="1400" b="1" dirty="0">
                <a:latin typeface="Arial Narrow" panose="020B0606020202030204" pitchFamily="34" charset="0"/>
              </a:rPr>
              <a:t>[Presenting Author’s Name &amp; Affiliation]</a:t>
            </a:r>
          </a:p>
          <a:p>
            <a:pPr algn="ctr"/>
            <a:r>
              <a:rPr lang="en-US" sz="1400" b="1" dirty="0">
                <a:latin typeface="Arial Narrow" panose="020B0606020202030204" pitchFamily="34" charset="0"/>
              </a:rPr>
              <a:t>[Co - Author’s Name &amp; Affiliation]</a:t>
            </a:r>
          </a:p>
          <a:p>
            <a:pPr algn="ctr">
              <a:lnSpc>
                <a:spcPct val="150000"/>
              </a:lnSpc>
            </a:pPr>
            <a:endParaRPr lang="en-US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28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21</Words>
  <Application>Microsoft Office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Sushmita Shah</dc:creator>
  <cp:lastModifiedBy>virinchi viney</cp:lastModifiedBy>
  <cp:revision>5</cp:revision>
  <dcterms:created xsi:type="dcterms:W3CDTF">2024-06-21T11:59:22Z</dcterms:created>
  <dcterms:modified xsi:type="dcterms:W3CDTF">2024-07-09T12:20:37Z</dcterms:modified>
</cp:coreProperties>
</file>