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3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70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F93AA-412D-DFA7-5126-94CF3C5413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45A9F1-7160-4E4B-10C9-07D6A3CF2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5F41-4337-97BC-F069-1A8AEA2C7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DF9D3-49E8-1209-06F5-6FCB6FC5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C2149-F519-9353-37FF-557EB3127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23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0849E-82EA-9A8C-A001-0CC9EF7C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0FAC79-9C09-C43D-5EB7-6BDD8B9A7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4268C-90DE-9C89-A240-1966B4353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ADE1C-6BA0-7F01-B349-0724999F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E5FDF-BA78-7BA1-B0B5-688029078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6695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F6D002-AF7F-0776-686C-C851E4B378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837EC6-B62C-85F5-D29E-E31A8043D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3C169-851B-6A51-E17A-5E377C852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CA08F-70E7-F3DE-DB63-2ABC71BB0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CFBF9-574B-63A3-85F4-CFCCB2CF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322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A2A69-AD3F-F815-07BC-2F60C91A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F8957-1B32-3EB3-0544-D2B823E92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4CBE0-18EB-FF0D-ED0F-3C2C99560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3F337-41FE-692E-08CC-81E66321C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2B911-F76A-704E-0D43-3657D98C7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730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4F751-1FBB-B55D-D546-FF5C77AF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E1BD0-5908-E406-9857-1907DE84A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E356E-03FE-4491-8DB7-8C38964FC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76C25-71F4-CD0A-DC20-FE497BE0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0C9A7-AE20-64C5-AC77-0A881FEB7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40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2E927-E59D-1D24-367D-8FDBFCCD8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ECE70-9CD4-F2E3-D8E0-3CED03991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EC1B0-9599-E6A4-316A-D5D012CE7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47DFB-547E-5006-9E67-37CF954E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DC196-21B3-21B0-0ACC-BE60C069C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26168-05C7-CA6F-4281-3092C954E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00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19868-F703-6C37-0019-6871B014D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CB025-4DAE-E243-D5C1-87703CF8E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16B217-C5BA-352D-8AE7-61F98E773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6F45B8-0E19-A636-133B-EF0B5DADBB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27E2B0-ACC2-82C2-520D-8D4B90EC9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95C2AC-B1FF-DBAF-67B4-648D80ADE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81D0CB-B6EF-D274-4863-7AF55DA1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CC5171-E3AF-1E2F-6010-0839A423F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015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6D847-762E-9491-F231-1FCE64E7C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AC1AF5-442B-B2E5-CE6C-89523FD2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3F7A20-9292-E915-8923-04606C3E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10885A-65D8-5716-2C47-1EC86B235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52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20BC34-2348-1D3D-9ACF-64546EEF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21B224-10D8-5586-526E-BA36CB8D0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80227-234D-430F-BC4E-C852E15C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391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C562C-5552-142B-4EDA-C976DE8B5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D4BE6-62BC-83F2-6C61-8FC3E3E77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156DA-61B1-10F4-548E-BE64C24A6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8D760-24EE-0F1C-75E2-BC739C80D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148C7-9502-310F-D467-5E455AB10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8B564-83D8-B166-DECF-618B3CCD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47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86B5E-1E4B-94B3-3876-8ED0030FB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8B421A-B61D-9E94-1B9F-15E6701F98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3DAAE-CAA9-7634-9140-EDDBB7ABDB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82775A-5637-E14D-C138-924BA7532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D520B5-7FCF-3955-89FB-75AE8671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E1972-79E9-FB9F-C1FE-98F08844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728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0A219-086F-96C1-E05F-D2EE9E7C1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FE464-4084-BDFD-180E-C1E8F366C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223F9-0031-A57B-E247-AC23A445EF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BD2EBD-87A4-40D1-9D03-DFB76A7AB1A3}" type="datetimeFigureOut">
              <a:rPr lang="en-IN" smtClean="0"/>
              <a:t>02-09-2025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7BB70-A7B0-3646-B852-5DEFFB1931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35122-7A30-F55D-3AA2-34FDECE9AD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73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97AB526-122A-3388-B8EB-57F8FD87D453}"/>
              </a:ext>
            </a:extLst>
          </p:cNvPr>
          <p:cNvSpPr/>
          <p:nvPr/>
        </p:nvSpPr>
        <p:spPr>
          <a:xfrm>
            <a:off x="3318" y="10551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F5EBF-4E48-56C7-807B-828CEFB3B3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35955E-0680-88B2-DEDE-9BC539F718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C466D94-1013-6112-263A-B5C9EFC65E6C}"/>
              </a:ext>
            </a:extLst>
          </p:cNvPr>
          <p:cNvGrpSpPr/>
          <p:nvPr/>
        </p:nvGrpSpPr>
        <p:grpSpPr>
          <a:xfrm>
            <a:off x="-632234" y="63406"/>
            <a:ext cx="11300234" cy="1662177"/>
            <a:chOff x="-606108" y="1498597"/>
            <a:chExt cx="11300234" cy="166217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C1239FC-B24E-53EF-22FA-C80864660791}"/>
                </a:ext>
              </a:extLst>
            </p:cNvPr>
            <p:cNvSpPr txBox="1"/>
            <p:nvPr/>
          </p:nvSpPr>
          <p:spPr>
            <a:xfrm>
              <a:off x="-606108" y="2791442"/>
              <a:ext cx="84992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40919" algn="ctr">
                <a:spcBef>
                  <a:spcPts val="777"/>
                </a:spcBef>
              </a:pPr>
              <a:r>
                <a:rPr lang="en-IN" b="1" spc="-6" dirty="0">
                  <a:latin typeface="Arial" panose="020B0604020202020204" pitchFamily="34" charset="0"/>
                  <a:ea typeface="Helvetica Neue Condensed" panose="02000503000000020004" pitchFamily="2" charset="0"/>
                  <a:cs typeface="Arial" panose="020B0604020202020204" pitchFamily="34" charset="0"/>
                </a:rPr>
                <a:t>Abstract ID:</a:t>
              </a:r>
              <a:endParaRPr lang="en-IN" sz="2000" b="1" dirty="0">
                <a:latin typeface="Arial" panose="020B0604020202020204" pitchFamily="34" charset="0"/>
                <a:ea typeface="Helvetica Neue Condensed" panose="02000503000000020004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766A25F-2D62-E1E5-D05B-D5CE931891CA}"/>
                </a:ext>
              </a:extLst>
            </p:cNvPr>
            <p:cNvSpPr txBox="1"/>
            <p:nvPr/>
          </p:nvSpPr>
          <p:spPr>
            <a:xfrm>
              <a:off x="1827201" y="1498597"/>
              <a:ext cx="886692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XXVIII IAMM TAPC CHAPTER ANNUAL CONFERENCE 2025 </a:t>
              </a:r>
              <a:r>
                <a:rPr lang="en-IN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11th &amp; 12th October 2025</a:t>
              </a:r>
            </a:p>
            <a:p>
              <a:pPr algn="ctr"/>
              <a:r>
                <a:rPr lang="en-IN" sz="1500" b="1" dirty="0">
                  <a:latin typeface="Arial" panose="020B0604020202020204" pitchFamily="34" charset="0"/>
                  <a:cs typeface="Arial" panose="020B0604020202020204" pitchFamily="34" charset="0"/>
                </a:rPr>
                <a:t>(Indian Association of Medical Microbiologists Telangana, Andhra Pradesh combined chapter)</a:t>
              </a:r>
            </a:p>
            <a:p>
              <a:pPr algn="ctr"/>
              <a:r>
                <a:rPr lang="en-IN" sz="1700" b="1" dirty="0">
                  <a:latin typeface="Arial" panose="020B0604020202020204" pitchFamily="34" charset="0"/>
                  <a:cs typeface="Arial" panose="020B0604020202020204" pitchFamily="34" charset="0"/>
                </a:rPr>
                <a:t>Theme: Of Modern Clinical Microbiology: Challenges, Opportunities and Solutions</a:t>
              </a: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12705538-DB62-3CDB-026B-C07C32088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EDF57A-C14D-66E1-AE5F-4E30B3F125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000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86E65-8AA4-CFF7-A723-B7AAAC1F0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D54C18C-787D-A811-1356-250A52A6B2D9}"/>
              </a:ext>
            </a:extLst>
          </p:cNvPr>
          <p:cNvSpPr/>
          <p:nvPr/>
        </p:nvSpPr>
        <p:spPr>
          <a:xfrm>
            <a:off x="37186" y="27485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9190EF-B06E-509F-C677-4602B20C48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6618" y="2141266"/>
            <a:ext cx="9144000" cy="2387600"/>
          </a:xfrm>
        </p:spPr>
        <p:txBody>
          <a:bodyPr/>
          <a:lstStyle/>
          <a:p>
            <a:r>
              <a:rPr lang="en-US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Thank you</a:t>
            </a:r>
            <a:endParaRPr lang="en-IN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E2D43A3-6825-9A9E-2B0B-0B2985DB2EF4}"/>
              </a:ext>
            </a:extLst>
          </p:cNvPr>
          <p:cNvSpPr txBox="1"/>
          <p:nvPr/>
        </p:nvSpPr>
        <p:spPr>
          <a:xfrm>
            <a:off x="1801075" y="63406"/>
            <a:ext cx="8866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XXVIII IAMM TAPC CHAPTER ANNUAL CONFERENCE 2025 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11th &amp; 12th October 2025</a:t>
            </a:r>
          </a:p>
          <a:p>
            <a:pPr algn="ctr"/>
            <a:r>
              <a:rPr lang="en-IN" sz="1500" b="1" dirty="0">
                <a:latin typeface="Arial" panose="020B0604020202020204" pitchFamily="34" charset="0"/>
                <a:cs typeface="Arial" panose="020B0604020202020204" pitchFamily="34" charset="0"/>
              </a:rPr>
              <a:t>(Indian Association of Medical Microbiologists Telangana, Andhra Pradesh combined chapter)</a:t>
            </a:r>
          </a:p>
          <a:p>
            <a:pPr algn="ctr"/>
            <a:r>
              <a:rPr lang="en-IN" sz="1700" b="1" dirty="0">
                <a:latin typeface="Arial" panose="020B0604020202020204" pitchFamily="34" charset="0"/>
                <a:cs typeface="Arial" panose="020B0604020202020204" pitchFamily="34" charset="0"/>
              </a:rPr>
              <a:t>Theme: Of Modern Clinical Microbiology: Challenges, Opportunities and Solutions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9679A4-66E5-E07D-7473-5A489D14C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405E05-7FDA-25E2-414D-6396FFFC8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748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73C6A-01A1-8D03-4FE5-EB8734856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03235A5-67A9-D0C6-2627-067A9CFD79F3}"/>
              </a:ext>
            </a:extLst>
          </p:cNvPr>
          <p:cNvSpPr txBox="1">
            <a:spLocks/>
          </p:cNvSpPr>
          <p:nvPr/>
        </p:nvSpPr>
        <p:spPr>
          <a:xfrm>
            <a:off x="1" y="0"/>
            <a:ext cx="12192000" cy="313495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&amp; Background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3A60CD1-A006-FC63-03F8-71D39623C081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80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D74C2-C784-E884-D9D7-9F8D32C12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843202B-60BB-034B-069C-AE7BAB0FC86E}"/>
              </a:ext>
            </a:extLst>
          </p:cNvPr>
          <p:cNvSpPr txBox="1">
            <a:spLocks/>
          </p:cNvSpPr>
          <p:nvPr/>
        </p:nvSpPr>
        <p:spPr>
          <a:xfrm>
            <a:off x="-8710" y="0"/>
            <a:ext cx="12192001" cy="310112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 and Hypothesis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E0055FC-46B5-2BC3-53A6-0DCCAE3C1007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83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6E6A9-445D-B4CC-1F17-6B1C6ADE5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C557CD2-32C0-934C-5779-903EBA00BB75}"/>
              </a:ext>
            </a:extLst>
          </p:cNvPr>
          <p:cNvSpPr txBox="1">
            <a:spLocks/>
          </p:cNvSpPr>
          <p:nvPr/>
        </p:nvSpPr>
        <p:spPr>
          <a:xfrm>
            <a:off x="-8710" y="0"/>
            <a:ext cx="12192001" cy="310114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design and methodology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C72F83D-F89A-9415-EEC7-DE61ECDF591A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56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88237-12AB-4968-0305-6131926D3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8E173521-E5FA-4C8F-D2B4-5514210F895F}"/>
              </a:ext>
            </a:extLst>
          </p:cNvPr>
          <p:cNvSpPr txBox="1">
            <a:spLocks/>
          </p:cNvSpPr>
          <p:nvPr/>
        </p:nvSpPr>
        <p:spPr>
          <a:xfrm>
            <a:off x="-8710" y="30490"/>
            <a:ext cx="12229185" cy="313495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98C694D-17A7-5534-8010-36D57EF7452F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510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6D559-19EC-D9E3-4E8A-588A7B61A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572CB02-546E-D1AD-EA8F-4119E63BFD33}"/>
              </a:ext>
            </a:extLst>
          </p:cNvPr>
          <p:cNvSpPr txBox="1">
            <a:spLocks/>
          </p:cNvSpPr>
          <p:nvPr/>
        </p:nvSpPr>
        <p:spPr>
          <a:xfrm>
            <a:off x="-8710" y="-13709"/>
            <a:ext cx="12192001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93E56FD-B653-E8CA-E17B-072762223DC9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529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8718B-1512-653C-7DEE-184460F0C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3915872-370F-9333-D040-1C896AA2F40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313495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3E6B48A-1BCE-3C3B-BB2F-59893D38E38B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137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82FF0-BB11-8B2E-C6AA-34328029B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F9EE0E6-9ECB-A811-3B4F-FDE770806A5C}"/>
              </a:ext>
            </a:extLst>
          </p:cNvPr>
          <p:cNvSpPr txBox="1">
            <a:spLocks/>
          </p:cNvSpPr>
          <p:nvPr/>
        </p:nvSpPr>
        <p:spPr>
          <a:xfrm>
            <a:off x="-8710" y="0"/>
            <a:ext cx="1220071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BE06ED8-F723-60E6-18D0-4A113099DF73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596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BE0CD-0252-4D98-EC68-69B26CD78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954C108-668E-9ECB-7101-6B71A88CF23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313495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 &amp; References 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6BDC150-4550-3681-D6D1-EEC296DBDF5F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925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97</Words>
  <Application>Microsoft Office PowerPoint</Application>
  <PresentationFormat>Widescreen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Dreaming Outloud Pro</vt:lpstr>
      <vt:lpstr>Office Theme</vt:lpstr>
      <vt:lpstr>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 Tasneem fatima SD</dc:creator>
  <cp:lastModifiedBy>Buddha Nikilesh</cp:lastModifiedBy>
  <cp:revision>10</cp:revision>
  <dcterms:created xsi:type="dcterms:W3CDTF">2025-08-21T08:01:04Z</dcterms:created>
  <dcterms:modified xsi:type="dcterms:W3CDTF">2025-09-02T13:56:40Z</dcterms:modified>
</cp:coreProperties>
</file>