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69" r:id="rId4"/>
    <p:sldId id="270" r:id="rId5"/>
    <p:sldId id="271" r:id="rId6"/>
    <p:sldId id="272" r:id="rId7"/>
    <p:sldId id="273" r:id="rId8"/>
    <p:sldId id="267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339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5" d="100"/>
          <a:sy n="75" d="100"/>
        </p:scale>
        <p:origin x="704" y="4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2F93AA-412D-DFA7-5126-94CF3C5413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45A9F1-7160-4E4B-10C9-07D6A3CF2F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875F41-4337-97BC-F069-1A8AEA2C7C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DF9D3-49E8-1209-06F5-6FCB6FC5F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4C2149-F519-9353-37FF-557EB3127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4233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F0849E-82EA-9A8C-A001-0CC9EF7C48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0FAC79-9C09-C43D-5EB7-6BDD8B9A7B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44268C-90DE-9C89-A240-1966B4353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0ADE1C-6BA0-7F01-B349-0724999F9B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6E5FDF-BA78-7BA1-B0B5-6880290785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6695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F6D002-AF7F-0776-686C-C851E4B3781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837EC6-B62C-85F5-D29E-E31A8043DB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B3C169-851B-6A51-E17A-5E377C852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3CA08F-70E7-F3DE-DB63-2ABC71BB0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9CFBF9-574B-63A3-85F4-CFCCB2CF1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223224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A2A69-AD3F-F815-07BC-2F60C91ADF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1F8957-1B32-3EB3-0544-D2B823E929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54CBE0-18EB-FF0D-ED0F-3C2C99560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D3F337-41FE-692E-08CC-81E66321C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B2B911-F76A-704E-0D43-3657D98C77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73037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84F751-1FBB-B55D-D546-FF5C77AF4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CE1BD0-5908-E406-9857-1907DE84A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5E356E-03FE-4491-8DB7-8C38964FC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76C25-71F4-CD0A-DC20-FE497BE085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40C9A7-AE20-64C5-AC77-0A881FEB7B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4140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2E927-E59D-1D24-367D-8FDBFCCD8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ECE70-9CD4-F2E3-D8E0-3CED039911E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DEC1B0-9599-E6A4-316A-D5D012CE7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9847DFB-547E-5006-9E67-37CF954E6E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7DC196-21B3-21B0-0ACC-BE60C069CA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126168-05C7-CA6F-4281-3092C954E6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2005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419868-F703-6C37-0019-6871B014DF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7DCB025-4DAE-E243-D5C1-87703CF8E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116B217-C5BA-352D-8AE7-61F98E7737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36F45B8-0E19-A636-133B-EF0B5DADBB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727E2B0-ACC2-82C2-520D-8D4B90EC98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95C2AC-B1FF-DBAF-67B4-648D80ADED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E81D0CB-B6EF-D274-4863-7AF55DA11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CCC5171-E3AF-1E2F-6010-0839A423F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015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46D847-762E-9491-F231-1FCE64E7C5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AC1AF5-442B-B2E5-CE6C-89523FD28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3F7A20-9292-E915-8923-04606C3EB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10885A-65D8-5716-2C47-1EC86B2359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1527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20BC34-2348-1D3D-9ACF-64546EEF39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121B224-10D8-5586-526E-BA36CB8D0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E80227-234D-430F-BC4E-C852E15CF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739162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CC562C-5552-142B-4EDA-C976DE8B5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8D4BE6-62BC-83F2-6C61-8FC3E3E77A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2156DA-61B1-10F4-548E-BE64C24A65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8D760-24EE-0F1C-75E2-BC739C80D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148C7-9502-310F-D467-5E455AB10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A18B564-83D8-B166-DECF-618B3CCD9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3479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86B5E-1E4B-94B3-3876-8ED0030FBD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28B421A-B61D-9E94-1B9F-15E6701F98F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43DAAE-CAA9-7634-9140-EDDBB7ABDB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2775A-5637-E14D-C138-924BA7532D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D520B5-7FCF-3955-89FB-75AE867113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6E1972-79E9-FB9F-C1FE-98F08844FD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472896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0A219-086F-96C1-E05F-D2EE9E7C1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0FE464-4084-BDFD-180E-C1E8F366CB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3223F9-0031-A57B-E247-AC23A445EF4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BD2EBD-87A4-40D1-9D03-DFB76A7AB1A3}" type="datetimeFigureOut">
              <a:rPr lang="en-IN" smtClean="0"/>
              <a:t>22-08-2025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57BB70-A7B0-3646-B852-5DEFFB1931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535122-7A30-F55D-3AA2-34FDECE9AD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E98BA74-4246-46F4-859C-FB71AE160888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9735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EF5EBF-4E48-56C7-807B-828CEFB3B35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35955E-0680-88B2-DEDE-9BC539F718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F451E5DF-AF6F-6317-C002-AF2F91520DE3}"/>
              </a:ext>
            </a:extLst>
          </p:cNvPr>
          <p:cNvSpPr/>
          <p:nvPr/>
        </p:nvSpPr>
        <p:spPr>
          <a:xfrm>
            <a:off x="37186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BD55550B-2778-8969-5620-4F075AB15205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1FC1EB03-EE30-EB22-D197-86DB9EB45244}"/>
              </a:ext>
            </a:extLst>
          </p:cNvPr>
          <p:cNvGrpSpPr/>
          <p:nvPr/>
        </p:nvGrpSpPr>
        <p:grpSpPr>
          <a:xfrm>
            <a:off x="1668787" y="63406"/>
            <a:ext cx="8999213" cy="1728692"/>
            <a:chOff x="1694913" y="1498597"/>
            <a:chExt cx="8999213" cy="172869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ABBDCADF-080F-3A12-85E1-24D58AED7ED4}"/>
                </a:ext>
              </a:extLst>
            </p:cNvPr>
            <p:cNvSpPr txBox="1"/>
            <p:nvPr/>
          </p:nvSpPr>
          <p:spPr>
            <a:xfrm>
              <a:off x="1694913" y="2857957"/>
              <a:ext cx="84992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40919" algn="ctr">
                <a:spcBef>
                  <a:spcPts val="777"/>
                </a:spcBef>
              </a:pPr>
              <a:r>
                <a:rPr lang="en-IN" b="1" spc="-6" dirty="0">
                  <a:latin typeface="Arial" panose="020B0604020202020204" pitchFamily="34" charset="0"/>
                  <a:ea typeface="Helvetica Neue Condensed" panose="02000503000000020004" pitchFamily="2" charset="0"/>
                  <a:cs typeface="Arial" panose="020B0604020202020204" pitchFamily="34" charset="0"/>
                </a:rPr>
                <a:t>Abstract ID:</a:t>
              </a:r>
              <a:endParaRPr lang="en-IN" sz="2000" b="1" dirty="0">
                <a:latin typeface="Arial" panose="020B0604020202020204" pitchFamily="34" charset="0"/>
                <a:ea typeface="Helvetica Neue Condensed" panose="02000503000000020004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C0F76DC-7495-2929-6603-2F0BCFF8DDFE}"/>
                </a:ext>
              </a:extLst>
            </p:cNvPr>
            <p:cNvSpPr txBox="1"/>
            <p:nvPr/>
          </p:nvSpPr>
          <p:spPr>
            <a:xfrm>
              <a:off x="1827201" y="1498597"/>
              <a:ext cx="886692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XXVIII IAMM TAPC CHAPTER ANNUAL CONFERENCE 2025 </a:t>
              </a:r>
              <a:r>
                <a:rPr lang="en-IN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11th &amp; 12th October 2025</a:t>
              </a:r>
            </a:p>
            <a:p>
              <a:pPr algn="ctr"/>
              <a:r>
                <a:rPr lang="en-IN" sz="1500" b="1" dirty="0">
                  <a:latin typeface="Arial" panose="020B0604020202020204" pitchFamily="34" charset="0"/>
                  <a:cs typeface="Arial" panose="020B0604020202020204" pitchFamily="34" charset="0"/>
                </a:rPr>
                <a:t>(Indian Association of Medical Microbiologists Telangana, Andhra Pradesh combined chapter)</a:t>
              </a:r>
            </a:p>
            <a:p>
              <a:pPr algn="ctr"/>
              <a:r>
                <a:rPr lang="en-IN" sz="1700" b="1" dirty="0">
                  <a:latin typeface="Arial" panose="020B0604020202020204" pitchFamily="34" charset="0"/>
                  <a:cs typeface="Arial" panose="020B0604020202020204" pitchFamily="34" charset="0"/>
                </a:rPr>
                <a:t>Theme: Of Modern Clinical Microbiology: Challenges, Opportunities and Solutions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94112545-E957-8340-619A-C392B9078B1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D2EC738-2045-37C3-34E0-297811E869F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9000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464124-38B2-7497-1F09-A643CD3D8B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B46437-4684-65BB-1F8B-B5C02607AD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862" y="2217241"/>
            <a:ext cx="9144000" cy="23876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D10EB9-CD39-497F-257F-B745E822AD8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862" y="4604841"/>
            <a:ext cx="9144000" cy="165576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95EF608-9A2D-EFD6-86C3-920E6B4CF58D}"/>
              </a:ext>
            </a:extLst>
          </p:cNvPr>
          <p:cNvSpPr/>
          <p:nvPr/>
        </p:nvSpPr>
        <p:spPr>
          <a:xfrm>
            <a:off x="20252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2896167-01DE-5F2E-1206-0C5DD5F9910B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C00ADA-2032-ED45-3E3B-9ACF7C9A2863}"/>
              </a:ext>
            </a:extLst>
          </p:cNvPr>
          <p:cNvSpPr txBox="1"/>
          <p:nvPr/>
        </p:nvSpPr>
        <p:spPr>
          <a:xfrm>
            <a:off x="1801075" y="63406"/>
            <a:ext cx="88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XXVIII IAMM TAPC CHAPTER ANNUAL CONFERENCE 2025 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11th &amp; 12th October 2025</a:t>
            </a:r>
          </a:p>
          <a:p>
            <a:pPr algn="ctr"/>
            <a:r>
              <a:rPr lang="en-IN" sz="1500" b="1" dirty="0">
                <a:latin typeface="Arial" panose="020B0604020202020204" pitchFamily="34" charset="0"/>
                <a:cs typeface="Arial" panose="020B0604020202020204" pitchFamily="34" charset="0"/>
              </a:rPr>
              <a:t>(Indian Association of Medical Microbiologists Telangana, Andhra Pradesh combined chapter)</a:t>
            </a:r>
          </a:p>
          <a:p>
            <a:pPr algn="ctr"/>
            <a:r>
              <a:rPr lang="en-IN" sz="1700" b="1" dirty="0">
                <a:latin typeface="Arial" panose="020B0604020202020204" pitchFamily="34" charset="0"/>
                <a:cs typeface="Arial" panose="020B0604020202020204" pitchFamily="34" charset="0"/>
              </a:rPr>
              <a:t>Theme: Of Modern Clinical Microbiology: Challenges, Opportunities and Solutions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B3E8127-4452-932E-EB9D-E5C1DC1DF4C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C90CB37-E33D-AB00-9584-0F7F2F2DEDB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4BE67E8-65CA-A19F-F21E-22E694E1586D}"/>
              </a:ext>
            </a:extLst>
          </p:cNvPr>
          <p:cNvSpPr txBox="1">
            <a:spLocks/>
          </p:cNvSpPr>
          <p:nvPr/>
        </p:nvSpPr>
        <p:spPr>
          <a:xfrm>
            <a:off x="0" y="1671102"/>
            <a:ext cx="12212251" cy="354884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 &amp; Background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3DC3141-6D59-D9F8-0324-9D786083A1A7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10488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956BCD0-E4B0-2416-24CD-5E608EDAA9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F4C4D2-AE61-CDB1-B645-6C67DCBABA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862" y="2217241"/>
            <a:ext cx="9144000" cy="23876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85FA68-E6D4-F6D3-8DA3-7653BEABCB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862" y="4604841"/>
            <a:ext cx="9144000" cy="165576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D0C7C4D-4405-46C2-3590-018D2AC213EF}"/>
              </a:ext>
            </a:extLst>
          </p:cNvPr>
          <p:cNvSpPr/>
          <p:nvPr/>
        </p:nvSpPr>
        <p:spPr>
          <a:xfrm>
            <a:off x="20252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5D7C0DF-7CAD-C3AB-D0B8-DD85984F663D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19238F2-6213-54B6-099E-568F421B7A8D}"/>
              </a:ext>
            </a:extLst>
          </p:cNvPr>
          <p:cNvSpPr txBox="1"/>
          <p:nvPr/>
        </p:nvSpPr>
        <p:spPr>
          <a:xfrm>
            <a:off x="1801075" y="63406"/>
            <a:ext cx="88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XXVIII IAMM TAPC CHAPTER ANNUAL CONFERENCE 2025 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11th &amp; 12th October 2025</a:t>
            </a:r>
          </a:p>
          <a:p>
            <a:pPr algn="ctr"/>
            <a:r>
              <a:rPr lang="en-IN" sz="1500" b="1" dirty="0">
                <a:latin typeface="Arial" panose="020B0604020202020204" pitchFamily="34" charset="0"/>
                <a:cs typeface="Arial" panose="020B0604020202020204" pitchFamily="34" charset="0"/>
              </a:rPr>
              <a:t>(Indian Association of Medical Microbiologists Telangana, Andhra Pradesh combined chapter)</a:t>
            </a:r>
          </a:p>
          <a:p>
            <a:pPr algn="ctr"/>
            <a:r>
              <a:rPr lang="en-IN" sz="1700" b="1" dirty="0">
                <a:latin typeface="Arial" panose="020B0604020202020204" pitchFamily="34" charset="0"/>
                <a:cs typeface="Arial" panose="020B0604020202020204" pitchFamily="34" charset="0"/>
              </a:rPr>
              <a:t>Theme: Of Modern Clinical Microbiology: Challenges, Opportunities and Solutions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AF0F8A5-4B4B-EC46-DCAB-2CF0B9E4EE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0437D812-170D-6A78-086B-7277DE1F592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A1B0174-6D64-D7F8-97B4-816BC35ED002}"/>
              </a:ext>
            </a:extLst>
          </p:cNvPr>
          <p:cNvSpPr txBox="1">
            <a:spLocks/>
          </p:cNvSpPr>
          <p:nvPr/>
        </p:nvSpPr>
        <p:spPr>
          <a:xfrm>
            <a:off x="0" y="1671102"/>
            <a:ext cx="12212251" cy="354884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Objectives and Hypothesis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9068EAAA-184E-77F4-4D68-9B8CFDEDD3CA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86003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1AE2F5-8480-E4E9-1F19-3A436763E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0AC849-F209-C70C-A7FC-7BB0238F13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862" y="2217241"/>
            <a:ext cx="9144000" cy="23876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50F8BE-10AC-C799-983B-630029969A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862" y="4604841"/>
            <a:ext cx="9144000" cy="165576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E9A3D39-361D-227E-B9AF-5F3BE567FACC}"/>
              </a:ext>
            </a:extLst>
          </p:cNvPr>
          <p:cNvSpPr/>
          <p:nvPr/>
        </p:nvSpPr>
        <p:spPr>
          <a:xfrm>
            <a:off x="20252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F730C3A-DEA4-953A-F078-747DF6560948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6D8255B-40C0-8D72-5B2D-29F70BAF61A1}"/>
              </a:ext>
            </a:extLst>
          </p:cNvPr>
          <p:cNvSpPr txBox="1"/>
          <p:nvPr/>
        </p:nvSpPr>
        <p:spPr>
          <a:xfrm>
            <a:off x="1801075" y="63406"/>
            <a:ext cx="88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XXVIII IAMM TAPC CHAPTER ANNUAL CONFERENCE 2025 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11th &amp; 12th October 2025</a:t>
            </a:r>
          </a:p>
          <a:p>
            <a:pPr algn="ctr"/>
            <a:r>
              <a:rPr lang="en-IN" sz="1500" b="1" dirty="0">
                <a:latin typeface="Arial" panose="020B0604020202020204" pitchFamily="34" charset="0"/>
                <a:cs typeface="Arial" panose="020B0604020202020204" pitchFamily="34" charset="0"/>
              </a:rPr>
              <a:t>(Indian Association of Medical Microbiologists Telangana, Andhra Pradesh combined chapter)</a:t>
            </a:r>
          </a:p>
          <a:p>
            <a:pPr algn="ctr"/>
            <a:r>
              <a:rPr lang="en-IN" sz="1700" b="1" dirty="0">
                <a:latin typeface="Arial" panose="020B0604020202020204" pitchFamily="34" charset="0"/>
                <a:cs typeface="Arial" panose="020B0604020202020204" pitchFamily="34" charset="0"/>
              </a:rPr>
              <a:t>Theme: Of Modern Clinical Microbiology: Challenges, Opportunities and Solutions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81D93307-DA5B-D403-71CA-C7768F7C00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06E99F9-FF16-A0CE-6CC2-4A7FE538F3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361472B8-E89D-8E74-3501-CC8F8A855700}"/>
              </a:ext>
            </a:extLst>
          </p:cNvPr>
          <p:cNvSpPr txBox="1">
            <a:spLocks/>
          </p:cNvSpPr>
          <p:nvPr/>
        </p:nvSpPr>
        <p:spPr>
          <a:xfrm>
            <a:off x="0" y="1671102"/>
            <a:ext cx="12212251" cy="354884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Study design and methodology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3BDF743A-67A2-5D09-BD1C-EBED342BF6EB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8308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AD1C8A-B0E8-CAF3-4F85-A1BDD837A3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1967EC-A82B-8E7C-90DF-DD5C3C998E4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862" y="2217241"/>
            <a:ext cx="9144000" cy="23876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8F2D05-9EF1-218C-423C-819BA863D2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862" y="4604841"/>
            <a:ext cx="9144000" cy="165576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7F37A85-5774-0EA1-FF04-7FF1A078B71B}"/>
              </a:ext>
            </a:extLst>
          </p:cNvPr>
          <p:cNvSpPr/>
          <p:nvPr/>
        </p:nvSpPr>
        <p:spPr>
          <a:xfrm>
            <a:off x="20252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38F2EB95-F2FE-E0E3-2957-89E5E02A90BE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6320163-8D54-FDB9-2A70-F194E26AF4D6}"/>
              </a:ext>
            </a:extLst>
          </p:cNvPr>
          <p:cNvSpPr txBox="1"/>
          <p:nvPr/>
        </p:nvSpPr>
        <p:spPr>
          <a:xfrm>
            <a:off x="1801075" y="63406"/>
            <a:ext cx="88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XXVIII IAMM TAPC CHAPTER ANNUAL CONFERENCE 2025 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11th &amp; 12th October 2025</a:t>
            </a:r>
          </a:p>
          <a:p>
            <a:pPr algn="ctr"/>
            <a:r>
              <a:rPr lang="en-IN" sz="1500" b="1" dirty="0">
                <a:latin typeface="Arial" panose="020B0604020202020204" pitchFamily="34" charset="0"/>
                <a:cs typeface="Arial" panose="020B0604020202020204" pitchFamily="34" charset="0"/>
              </a:rPr>
              <a:t>(Indian Association of Medical Microbiologists Telangana, Andhra Pradesh combined chapter)</a:t>
            </a:r>
          </a:p>
          <a:p>
            <a:pPr algn="ctr"/>
            <a:r>
              <a:rPr lang="en-IN" sz="1700" b="1" dirty="0">
                <a:latin typeface="Arial" panose="020B0604020202020204" pitchFamily="34" charset="0"/>
                <a:cs typeface="Arial" panose="020B0604020202020204" pitchFamily="34" charset="0"/>
              </a:rPr>
              <a:t>Theme: Of Modern Clinical Microbiology: Challenges, Opportunities and Solutions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F9C141F-4A01-D3C3-B441-8A22DC7193E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2D90EFFD-46D4-EDCF-AD68-C436E36BF49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45D90DC6-7B69-C0FE-0C51-5CAF00DBDBEF}"/>
              </a:ext>
            </a:extLst>
          </p:cNvPr>
          <p:cNvSpPr txBox="1">
            <a:spLocks/>
          </p:cNvSpPr>
          <p:nvPr/>
        </p:nvSpPr>
        <p:spPr>
          <a:xfrm>
            <a:off x="0" y="1671102"/>
            <a:ext cx="12212251" cy="354884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BFFB74F-E17D-0059-047C-87E721CE9D3B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2437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254BAE-1ABC-1729-ECB0-2D8C4DB715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BBD07-7158-6167-D14D-85177CCE6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862" y="2217241"/>
            <a:ext cx="9144000" cy="23876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7C60EC5-4BC8-5DE3-5025-DE4DFC23BE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862" y="4604841"/>
            <a:ext cx="9144000" cy="165576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0D703BFA-7C20-574D-41A9-931198817782}"/>
              </a:ext>
            </a:extLst>
          </p:cNvPr>
          <p:cNvSpPr/>
          <p:nvPr/>
        </p:nvSpPr>
        <p:spPr>
          <a:xfrm>
            <a:off x="20252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86FEE0B8-D9BF-8019-CB00-C1D019182CB8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81AF529-75B2-4122-C2FA-C69448D1B848}"/>
              </a:ext>
            </a:extLst>
          </p:cNvPr>
          <p:cNvSpPr txBox="1"/>
          <p:nvPr/>
        </p:nvSpPr>
        <p:spPr>
          <a:xfrm>
            <a:off x="1801075" y="63406"/>
            <a:ext cx="88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XXVIII IAMM TAPC CHAPTER ANNUAL CONFERENCE 2025 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11th &amp; 12th October 2025</a:t>
            </a:r>
          </a:p>
          <a:p>
            <a:pPr algn="ctr"/>
            <a:r>
              <a:rPr lang="en-IN" sz="1500" b="1" dirty="0">
                <a:latin typeface="Arial" panose="020B0604020202020204" pitchFamily="34" charset="0"/>
                <a:cs typeface="Arial" panose="020B0604020202020204" pitchFamily="34" charset="0"/>
              </a:rPr>
              <a:t>(Indian Association of Medical Microbiologists Telangana, Andhra Pradesh combined chapter)</a:t>
            </a:r>
          </a:p>
          <a:p>
            <a:pPr algn="ctr"/>
            <a:r>
              <a:rPr lang="en-IN" sz="1700" b="1" dirty="0">
                <a:latin typeface="Arial" panose="020B0604020202020204" pitchFamily="34" charset="0"/>
                <a:cs typeface="Arial" panose="020B0604020202020204" pitchFamily="34" charset="0"/>
              </a:rPr>
              <a:t>Theme: Of Modern Clinical Microbiology: Challenges, Opportunities and Solutions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18A46EE-1DC4-BAC9-B697-09D36D7DDC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C7873119-A8D5-07C5-A138-292D6F98E2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8C7E34E3-54BB-915A-C0F9-18140809A3BA}"/>
              </a:ext>
            </a:extLst>
          </p:cNvPr>
          <p:cNvSpPr txBox="1">
            <a:spLocks/>
          </p:cNvSpPr>
          <p:nvPr/>
        </p:nvSpPr>
        <p:spPr>
          <a:xfrm>
            <a:off x="0" y="1671102"/>
            <a:ext cx="12212251" cy="354884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A581D2DA-F5B5-9C90-EF94-21BE75E52645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9980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C1D331-F598-4FEF-FE95-714A3CC71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19AA8-AB9A-33DC-9BD2-3D863CF779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862" y="2217241"/>
            <a:ext cx="9144000" cy="2387600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A13CFF-8E8D-F089-61DE-F7DEB6A300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862" y="4604841"/>
            <a:ext cx="9144000" cy="1655762"/>
          </a:xfrm>
        </p:spPr>
        <p:txBody>
          <a:bodyPr/>
          <a:lstStyle/>
          <a:p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45CF90B-5B4F-76B5-D164-01989C8CF116}"/>
              </a:ext>
            </a:extLst>
          </p:cNvPr>
          <p:cNvSpPr/>
          <p:nvPr/>
        </p:nvSpPr>
        <p:spPr>
          <a:xfrm>
            <a:off x="20252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02A7927C-35BD-98C0-8A15-2DF3A3B029C5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C44F1A8-F5E0-E143-5194-A1D754DCBD59}"/>
              </a:ext>
            </a:extLst>
          </p:cNvPr>
          <p:cNvSpPr txBox="1"/>
          <p:nvPr/>
        </p:nvSpPr>
        <p:spPr>
          <a:xfrm>
            <a:off x="1801075" y="63406"/>
            <a:ext cx="886692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24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XXVIII IAMM TAPC CHAPTER ANNUAL CONFERENCE 2025 </a:t>
            </a:r>
            <a:r>
              <a:rPr lang="en-IN" sz="2400" b="1" dirty="0">
                <a:latin typeface="Arial" panose="020B0604020202020204" pitchFamily="34" charset="0"/>
                <a:cs typeface="Arial" panose="020B0604020202020204" pitchFamily="34" charset="0"/>
              </a:rPr>
              <a:t>11th &amp; 12th October 2025</a:t>
            </a:r>
          </a:p>
          <a:p>
            <a:pPr algn="ctr"/>
            <a:r>
              <a:rPr lang="en-IN" sz="1500" b="1" dirty="0">
                <a:latin typeface="Arial" panose="020B0604020202020204" pitchFamily="34" charset="0"/>
                <a:cs typeface="Arial" panose="020B0604020202020204" pitchFamily="34" charset="0"/>
              </a:rPr>
              <a:t>(Indian Association of Medical Microbiologists Telangana, Andhra Pradesh combined chapter)</a:t>
            </a:r>
          </a:p>
          <a:p>
            <a:pPr algn="ctr"/>
            <a:r>
              <a:rPr lang="en-IN" sz="1700" b="1" dirty="0">
                <a:latin typeface="Arial" panose="020B0604020202020204" pitchFamily="34" charset="0"/>
                <a:cs typeface="Arial" panose="020B0604020202020204" pitchFamily="34" charset="0"/>
              </a:rPr>
              <a:t>Theme: Of Modern Clinical Microbiology: Challenges, Opportunities and Solutions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99A9E5C1-AF60-AC84-0F55-2BBF691EF4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D76ADD92-DD9C-8188-E30E-05FEDEDE6B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0220C735-0A40-758F-FF7A-7F853AE06293}"/>
              </a:ext>
            </a:extLst>
          </p:cNvPr>
          <p:cNvSpPr txBox="1">
            <a:spLocks/>
          </p:cNvSpPr>
          <p:nvPr/>
        </p:nvSpPr>
        <p:spPr>
          <a:xfrm>
            <a:off x="0" y="1671102"/>
            <a:ext cx="12212251" cy="354884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b">
            <a:normAutofit fontScale="3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 &amp; References </a:t>
            </a:r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0352D1E2-8690-4EC7-E3D8-052AF1EF867A}"/>
              </a:ext>
            </a:extLst>
          </p:cNvPr>
          <p:cNvSpPr txBox="1">
            <a:spLocks/>
          </p:cNvSpPr>
          <p:nvPr/>
        </p:nvSpPr>
        <p:spPr>
          <a:xfrm>
            <a:off x="0" y="6551112"/>
            <a:ext cx="12192000" cy="306888"/>
          </a:xfrm>
          <a:prstGeom prst="rect">
            <a:avLst/>
          </a:prstGeom>
          <a:gradFill>
            <a:gsLst>
              <a:gs pos="70678">
                <a:srgbClr val="135572"/>
              </a:gs>
              <a:gs pos="0">
                <a:schemeClr val="accent1">
                  <a:lumMod val="40000"/>
                  <a:lumOff val="60000"/>
                </a:schemeClr>
              </a:gs>
              <a:gs pos="46000">
                <a:schemeClr val="accent1">
                  <a:lumMod val="95000"/>
                  <a:lumOff val="5000"/>
                </a:schemeClr>
              </a:gs>
              <a:gs pos="100000">
                <a:schemeClr val="accent1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solidFill>
              <a:schemeClr val="accent1"/>
            </a:solidFill>
          </a:ln>
        </p:spPr>
        <p:txBody>
          <a:bodyPr vert="horz" lIns="91440" tIns="45720" rIns="91440" bIns="45720" rtlCol="0" anchor="ctr">
            <a:normAutofit fontScale="375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IN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91074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1C37DC-B39C-EAF4-C066-CAC2E17B37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ECFCC0-1326-CD3D-59EA-73EDF21BD3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6409" y="2235200"/>
            <a:ext cx="9144000" cy="2387600"/>
          </a:xfrm>
        </p:spPr>
        <p:txBody>
          <a:bodyPr/>
          <a:lstStyle/>
          <a:p>
            <a:r>
              <a:rPr lang="en-US" dirty="0">
                <a:latin typeface="Dreaming Outloud Pro" panose="03050502040302030504" pitchFamily="66" charset="0"/>
                <a:cs typeface="Dreaming Outloud Pro" panose="03050502040302030504" pitchFamily="66" charset="0"/>
              </a:rPr>
              <a:t>Thank you</a:t>
            </a:r>
            <a:endParaRPr lang="en-IN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56550A2-31B5-829F-DC02-DD53C757A346}"/>
              </a:ext>
            </a:extLst>
          </p:cNvPr>
          <p:cNvSpPr/>
          <p:nvPr/>
        </p:nvSpPr>
        <p:spPr>
          <a:xfrm>
            <a:off x="37186" y="27485"/>
            <a:ext cx="12191999" cy="1698098"/>
          </a:xfrm>
          <a:prstGeom prst="rect">
            <a:avLst/>
          </a:prstGeom>
          <a:gradFill>
            <a:gsLst>
              <a:gs pos="16000">
                <a:srgbClr val="FFFF00"/>
              </a:gs>
              <a:gs pos="37932">
                <a:schemeClr val="accent3">
                  <a:lumMod val="20000"/>
                  <a:lumOff val="80000"/>
                </a:schemeClr>
              </a:gs>
              <a:gs pos="87000">
                <a:srgbClr val="C2F1C8"/>
              </a:gs>
              <a:gs pos="75855">
                <a:schemeClr val="accent3">
                  <a:lumMod val="20000"/>
                  <a:lumOff val="80000"/>
                </a:schemeClr>
              </a:gs>
              <a:gs pos="58656">
                <a:srgbClr val="FFFF00"/>
              </a:gs>
              <a:gs pos="100000">
                <a:schemeClr val="accent3">
                  <a:lumMod val="20000"/>
                  <a:lumOff val="80000"/>
                </a:schemeClr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A79EC32-CEFB-840A-938D-53B59271C610}"/>
              </a:ext>
            </a:extLst>
          </p:cNvPr>
          <p:cNvSpPr txBox="1">
            <a:spLocks/>
          </p:cNvSpPr>
          <p:nvPr/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IN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49A5F55-6C35-AC90-BC99-8611902DB5B1}"/>
              </a:ext>
            </a:extLst>
          </p:cNvPr>
          <p:cNvGrpSpPr/>
          <p:nvPr/>
        </p:nvGrpSpPr>
        <p:grpSpPr>
          <a:xfrm>
            <a:off x="1668787" y="63406"/>
            <a:ext cx="8999213" cy="1728692"/>
            <a:chOff x="1694913" y="1498597"/>
            <a:chExt cx="8999213" cy="172869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FBFEBA5-9928-94E8-7F5D-FA0B85906499}"/>
                </a:ext>
              </a:extLst>
            </p:cNvPr>
            <p:cNvSpPr txBox="1"/>
            <p:nvPr/>
          </p:nvSpPr>
          <p:spPr>
            <a:xfrm>
              <a:off x="1694913" y="2857957"/>
              <a:ext cx="8499245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140919" algn="ctr">
                <a:spcBef>
                  <a:spcPts val="777"/>
                </a:spcBef>
              </a:pPr>
              <a:r>
                <a:rPr lang="en-IN" b="1" spc="-6" dirty="0">
                  <a:latin typeface="Arial" panose="020B0604020202020204" pitchFamily="34" charset="0"/>
                  <a:ea typeface="Helvetica Neue Condensed" panose="02000503000000020004" pitchFamily="2" charset="0"/>
                  <a:cs typeface="Arial" panose="020B0604020202020204" pitchFamily="34" charset="0"/>
                </a:rPr>
                <a:t>Abstract ID:</a:t>
              </a:r>
              <a:endParaRPr lang="en-IN" sz="2000" b="1" dirty="0">
                <a:latin typeface="Arial" panose="020B0604020202020204" pitchFamily="34" charset="0"/>
                <a:ea typeface="Helvetica Neue Condensed" panose="02000503000000020004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F2E10EC0-52B3-AF17-4A55-DDD82D1E5424}"/>
                </a:ext>
              </a:extLst>
            </p:cNvPr>
            <p:cNvSpPr txBox="1"/>
            <p:nvPr/>
          </p:nvSpPr>
          <p:spPr>
            <a:xfrm>
              <a:off x="1827201" y="1498597"/>
              <a:ext cx="886692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IN" sz="2400" b="1" dirty="0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XXVIII IAMM TAPC CHAPTER ANNUAL CONFERENCE 2025 </a:t>
              </a:r>
              <a:r>
                <a:rPr lang="en-IN" sz="2400" b="1" dirty="0">
                  <a:latin typeface="Arial" panose="020B0604020202020204" pitchFamily="34" charset="0"/>
                  <a:cs typeface="Arial" panose="020B0604020202020204" pitchFamily="34" charset="0"/>
                </a:rPr>
                <a:t>11th &amp; 12th October 2025</a:t>
              </a:r>
            </a:p>
            <a:p>
              <a:pPr algn="ctr"/>
              <a:r>
                <a:rPr lang="en-IN" sz="1500" b="1" dirty="0">
                  <a:latin typeface="Arial" panose="020B0604020202020204" pitchFamily="34" charset="0"/>
                  <a:cs typeface="Arial" panose="020B0604020202020204" pitchFamily="34" charset="0"/>
                </a:rPr>
                <a:t>(Indian Association of Medical Microbiologists Telangana, Andhra Pradesh combined chapter)</a:t>
              </a:r>
            </a:p>
            <a:p>
              <a:pPr algn="ctr"/>
              <a:r>
                <a:rPr lang="en-IN" sz="1700" b="1" dirty="0">
                  <a:latin typeface="Arial" panose="020B0604020202020204" pitchFamily="34" charset="0"/>
                  <a:cs typeface="Arial" panose="020B0604020202020204" pitchFamily="34" charset="0"/>
                </a:rPr>
                <a:t>Theme: Of Modern Clinical Microbiology: Challenges, Opportunities and Solutions</a:t>
              </a:r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0BE1E3BF-C2F8-7238-FD0D-D88FA4D172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73862" y="35008"/>
            <a:ext cx="1580952" cy="1628571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E949C51E-57CB-55E9-D210-C540F1673BE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835" y="63261"/>
            <a:ext cx="1580952" cy="162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5388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319</Words>
  <Application>Microsoft Office PowerPoint</Application>
  <PresentationFormat>Widescreen</PresentationFormat>
  <Paragraphs>33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Aptos</vt:lpstr>
      <vt:lpstr>Aptos Display</vt:lpstr>
      <vt:lpstr>Arial</vt:lpstr>
      <vt:lpstr>Dreaming Outloud Pro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 Tasneem fatima SD</dc:creator>
  <cp:lastModifiedBy>Buddha Nikilesh</cp:lastModifiedBy>
  <cp:revision>10</cp:revision>
  <dcterms:created xsi:type="dcterms:W3CDTF">2025-08-21T08:01:04Z</dcterms:created>
  <dcterms:modified xsi:type="dcterms:W3CDTF">2025-08-22T11:08:16Z</dcterms:modified>
</cp:coreProperties>
</file>